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88825" cy="6858000"/>
  <p:notesSz cx="7010400" cy="9296400"/>
  <p:defaultTextStyle>
    <a:defPPr>
      <a:defRPr lang="en-US">
        <a:uFillTx/>
      </a:defRPr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uFillTx/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uFillTx/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uFillTx/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uFillTx/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uFillTx/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uFillTx/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uFillTx/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uFillTx/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uFillTx/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400" y="-11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141" y="3510480"/>
            <a:ext cx="10969943" cy="81397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571500" indent="-571500" algn="l">
              <a:buFont typeface="Arial"/>
              <a:buNone/>
              <a:defRPr sz="40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CA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42" y="1067726"/>
            <a:ext cx="2414016" cy="215696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alphaModFix am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652" y="5196476"/>
            <a:ext cx="5020173" cy="16615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CA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>
                <a:uFillTx/>
              </a:rPr>
              <a:t>Click to edit Master text styles</a:t>
            </a:r>
          </a:p>
          <a:p>
            <a:pPr lvl="1"/>
            <a:r>
              <a:rPr lang="en-CA" dirty="0" smtClean="0">
                <a:uFillTx/>
              </a:rPr>
              <a:t>Second level</a:t>
            </a:r>
          </a:p>
          <a:p>
            <a:pPr lvl="2"/>
            <a:r>
              <a:rPr lang="en-CA" dirty="0" smtClean="0">
                <a:uFillTx/>
              </a:rPr>
              <a:t>Third level</a:t>
            </a:r>
          </a:p>
          <a:p>
            <a:pPr lvl="3"/>
            <a:r>
              <a:rPr lang="en-CA" dirty="0" smtClean="0">
                <a:uFillTx/>
              </a:rPr>
              <a:t>Fourth level</a:t>
            </a:r>
          </a:p>
          <a:p>
            <a:pPr lvl="4"/>
            <a:r>
              <a:rPr lang="en-CA" dirty="0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88" y="5457398"/>
            <a:ext cx="1938882" cy="1324560"/>
          </a:xfrm>
          <a:prstGeom prst="rect">
            <a:avLst/>
          </a:prstGeom>
        </p:spPr>
      </p:pic>
      <p:pic>
        <p:nvPicPr>
          <p:cNvPr id="5" name="Picture 4" descr="Taglin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613" y="6114815"/>
            <a:ext cx="3814212" cy="7619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CA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3"/>
            <a:ext cx="5383398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CA" smtClean="0">
                <a:uFillTx/>
              </a:rPr>
              <a:t>Click to edit Master text styles</a:t>
            </a:r>
          </a:p>
          <a:p>
            <a:pPr lvl="1"/>
            <a:r>
              <a:rPr lang="en-CA" smtClean="0">
                <a:uFillTx/>
              </a:rPr>
              <a:t>Second level</a:t>
            </a:r>
          </a:p>
          <a:p>
            <a:pPr lvl="2"/>
            <a:r>
              <a:rPr lang="en-CA" smtClean="0">
                <a:uFillTx/>
              </a:rPr>
              <a:t>Third level</a:t>
            </a:r>
          </a:p>
          <a:p>
            <a:pPr lvl="3"/>
            <a:r>
              <a:rPr lang="en-CA" smtClean="0">
                <a:uFillTx/>
              </a:rPr>
              <a:t>Fourth level</a:t>
            </a:r>
          </a:p>
          <a:p>
            <a:pPr lvl="4"/>
            <a:r>
              <a:rPr lang="en-CA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3"/>
            <a:ext cx="5383398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CA" smtClean="0">
                <a:uFillTx/>
              </a:rPr>
              <a:t>Click to edit Master text styles</a:t>
            </a:r>
          </a:p>
          <a:p>
            <a:pPr lvl="1"/>
            <a:r>
              <a:rPr lang="en-CA" smtClean="0">
                <a:uFillTx/>
              </a:rPr>
              <a:t>Second level</a:t>
            </a:r>
          </a:p>
          <a:p>
            <a:pPr lvl="2"/>
            <a:r>
              <a:rPr lang="en-CA" smtClean="0">
                <a:uFillTx/>
              </a:rPr>
              <a:t>Third level</a:t>
            </a:r>
          </a:p>
          <a:p>
            <a:pPr lvl="3"/>
            <a:r>
              <a:rPr lang="en-CA" smtClean="0">
                <a:uFillTx/>
              </a:rPr>
              <a:t>Fourth level</a:t>
            </a:r>
          </a:p>
          <a:p>
            <a:pPr lvl="4"/>
            <a:r>
              <a:rPr lang="en-CA" smtClean="0">
                <a:uFillTx/>
              </a:rPr>
              <a:t>Fifth level</a:t>
            </a:r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88" y="5457398"/>
            <a:ext cx="1938882" cy="1324560"/>
          </a:xfrm>
          <a:prstGeom prst="rect">
            <a:avLst/>
          </a:prstGeom>
        </p:spPr>
      </p:pic>
      <p:pic>
        <p:nvPicPr>
          <p:cNvPr id="9" name="Picture 8" descr="Taglin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613" y="6114815"/>
            <a:ext cx="3814212" cy="7619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CA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88" y="5457398"/>
            <a:ext cx="1938882" cy="1324560"/>
          </a:xfrm>
          <a:prstGeom prst="rect">
            <a:avLst/>
          </a:prstGeom>
        </p:spPr>
      </p:pic>
      <p:pic>
        <p:nvPicPr>
          <p:cNvPr id="7" name="Picture 6" descr="Taglin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613" y="6114815"/>
            <a:ext cx="3814212" cy="7619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88" y="5457398"/>
            <a:ext cx="1938882" cy="1324560"/>
          </a:xfrm>
          <a:prstGeom prst="rect">
            <a:avLst/>
          </a:prstGeom>
        </p:spPr>
      </p:pic>
      <p:pic>
        <p:nvPicPr>
          <p:cNvPr id="6" name="Picture 5" descr="Taglin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613" y="6114815"/>
            <a:ext cx="3814212" cy="76199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441" y="274638"/>
            <a:ext cx="10969943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441" y="1600201"/>
            <a:ext cx="10969943" cy="40242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uFillTx/>
              </a:rPr>
              <a:t>Click to edit Master text styles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CA" dirty="0" smtClean="0">
                <a:uFillTx/>
              </a:rPr>
              <a:t>Second level</a:t>
            </a:r>
          </a:p>
          <a:p>
            <a:pPr lvl="2"/>
            <a:r>
              <a:rPr lang="en-CA" dirty="0" smtClean="0">
                <a:uFillTx/>
              </a:rPr>
              <a:t>Third level</a:t>
            </a:r>
          </a:p>
          <a:p>
            <a:pPr lvl="3"/>
            <a:r>
              <a:rPr lang="en-CA" dirty="0" smtClean="0">
                <a:uFillTx/>
              </a:rPr>
              <a:t>Fourth level</a:t>
            </a:r>
          </a:p>
          <a:p>
            <a:pPr lvl="4"/>
            <a:r>
              <a:rPr lang="en-CA" dirty="0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</p:sldLayoutIdLst>
  <p:txStyles>
    <p:titleStyle>
      <a:lvl1pPr marL="0" marR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sz="4000">
          <a:solidFill>
            <a:srgbClr val="FF3300"/>
          </a:solidFill>
          <a:uFillTx/>
          <a:latin typeface="Open Sans"/>
          <a:ea typeface="+mj-ea"/>
          <a:cs typeface="Open San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uFillTx/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uFillTx/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uFillTx/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uFillTx/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uFillTx/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uFillTx/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uFillTx/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uFillTx/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uFillTx/>
          <a:latin typeface="Open Sans"/>
          <a:ea typeface="+mn-ea"/>
          <a:cs typeface="Open Sans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tabLst/>
        <a:defRPr sz="2800">
          <a:solidFill>
            <a:schemeClr val="tx1"/>
          </a:solidFill>
          <a:uFillTx/>
          <a:latin typeface="Open Sans"/>
          <a:cs typeface="Open San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uFillTx/>
          <a:latin typeface="Open Sans"/>
          <a:cs typeface="Open San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uFillTx/>
          <a:latin typeface="Open Sans"/>
          <a:cs typeface="Open San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uFillTx/>
          <a:latin typeface="Open Sans"/>
          <a:cs typeface="Open San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uFillTx/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uFillTx/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uFillTx/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uFillTx/>
          <a:latin typeface="+mn-lt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143" y="3517369"/>
            <a:ext cx="10789671" cy="81397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571500" indent="-571500" algn="l">
              <a:buFont typeface="Arial"/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CA" dirty="0" smtClean="0">
                <a:uFillTx/>
              </a:rPr>
              <a:t>We Bring Out Your Brand’s Best Flavours</a:t>
            </a:r>
            <a:r>
              <a:rPr lang="en-CA" b="1" dirty="0" smtClean="0">
                <a:solidFill>
                  <a:srgbClr val="FF3300"/>
                </a:solidFill>
                <a:uFillTx/>
              </a:rPr>
              <a:t>.</a:t>
            </a:r>
            <a:endParaRPr lang="en-US" b="1" dirty="0">
              <a:solidFill>
                <a:srgbClr val="FF3300"/>
              </a:solidFill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0141" y="4711249"/>
            <a:ext cx="1096994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 smtClean="0">
                <a:solidFill>
                  <a:schemeClr val="accent1"/>
                </a:solidFill>
                <a:uFillTx/>
                <a:latin typeface="Open Sans"/>
                <a:cs typeface="Open Sans"/>
              </a:rPr>
              <a:t>Brian</a:t>
            </a:r>
            <a:r>
              <a:rPr lang="en-CA" sz="1600" baseline="0" dirty="0" smtClean="0">
                <a:solidFill>
                  <a:schemeClr val="accent1"/>
                </a:solidFill>
                <a:uFillTx/>
                <a:latin typeface="Open Sans"/>
                <a:cs typeface="Open Sans"/>
              </a:rPr>
              <a:t> Scott, President</a:t>
            </a:r>
          </a:p>
          <a:p>
            <a:r>
              <a:rPr lang="en-CA" sz="1600" baseline="0" dirty="0" smtClean="0">
                <a:solidFill>
                  <a:schemeClr val="accent1"/>
                </a:solidFill>
                <a:uFillTx/>
                <a:latin typeface="Open Sans"/>
                <a:cs typeface="Open Sans"/>
              </a:rPr>
              <a:t>February 13, 2021</a:t>
            </a:r>
            <a:endParaRPr lang="en-US" sz="1600" dirty="0">
              <a:solidFill>
                <a:schemeClr val="accent1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7259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956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ustom 1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FF3300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FontTx/>
          <a:buNone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uFillTx/>
            <a:latin typeface="Arial" charset="0"/>
          </a:defRPr>
        </a:defPPr>
      </a:lstStyle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FontTx/>
          <a:buNone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uFillTx/>
            <a:latin typeface="Arial" charset="0"/>
          </a:defRPr>
        </a:defPPr>
      </a:lstStyle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63</TotalTime>
  <Words>16</Words>
  <Application>Microsoft Macintosh PowerPoint</Application>
  <PresentationFormat>Custom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Theme</vt:lpstr>
      <vt:lpstr>We Bring Out Your Brand’s Best Flavours.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Bender</dc:creator>
  <cp:lastModifiedBy>Sarah Resendes Gilbert</cp:lastModifiedBy>
  <cp:revision>15</cp:revision>
  <dcterms:created xsi:type="dcterms:W3CDTF">2018-12-22T11:27:41Z</dcterms:created>
  <dcterms:modified xsi:type="dcterms:W3CDTF">2021-02-13T19:35:17Z</dcterms:modified>
</cp:coreProperties>
</file>